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4BB328-6EB9-A7F5-5FA9-9A1DBE1DE105}" name="Stolkey, Christopher D (US)" initials="CS" userId="S::christopher.stolkey@baesystems.us::30c5611c-0732-4775-9bd8-6ef1ad6bb54b" providerId="AD"/>
  <p188:author id="{7647E64D-4018-91DF-0F7F-C02643820A28}" name="Tracy Doubledee (US)" initials="TD" userId="S::Tracy.Doubledee@kratosdefense.com::547f0171-8028-4424-9111-4917a7ee9e89" providerId="AD"/>
  <p188:author id="{D3A58FA6-AFE9-06A1-67F3-5C3CA7D9E350}" name="Ransdell, Stephen Price CIV DCSA CDSE (USA)" initials="SR" userId="S::stephen.p.ransdell.civ@mail.mil::65d74a31-d513-4d9a-8b02-8232c9acc083" providerId="AD"/>
  <p188:author id="{C81B76E9-F1A2-EF9D-743C-7E51F7BEA5EA}" name="Kobeski, Edwin F (Ed) CIV DCSA CDSE (USA)" initials="EK" userId="S::edwin.f.kobeski.civ@mail.mil::13ed22f9-492c-4853-a6c9-b34dc37528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5E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42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lkey, Christopher D (US)" userId="30c5611c-0732-4775-9bd8-6ef1ad6bb54b" providerId="ADAL" clId="{0F9102D9-CFB5-474D-8A4A-62D8FEDA1CC9}"/>
    <pc:docChg chg="delSld">
      <pc:chgData name="Stolkey, Christopher D (US)" userId="30c5611c-0732-4775-9bd8-6ef1ad6bb54b" providerId="ADAL" clId="{0F9102D9-CFB5-474D-8A4A-62D8FEDA1CC9}" dt="2025-12-12T19:52:53.457" v="1" actId="47"/>
      <pc:docMkLst>
        <pc:docMk/>
      </pc:docMkLst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330015832" sldId="258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928700884" sldId="259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53865747" sldId="260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432704130" sldId="261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272630074" sldId="262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927034312" sldId="263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520772789" sldId="264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67505858" sldId="267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097668927" sldId="268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772814186" sldId="270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243416598" sldId="271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145147240" sldId="272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018775532" sldId="273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078208582" sldId="275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691167264" sldId="277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4043274195" sldId="278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4066412639" sldId="279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620168411" sldId="280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745280884" sldId="281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716713857" sldId="282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085468087" sldId="285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628727342" sldId="286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959570318" sldId="287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029448634" sldId="288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4015167408" sldId="289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4219453785" sldId="290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718617273" sldId="291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536707025" sldId="292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144168963" sldId="293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746351958" sldId="294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1020670673" sldId="295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965538197" sldId="296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753055264" sldId="297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184750014" sldId="298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485173776" sldId="299"/>
        </pc:sldMkLst>
      </pc:sldChg>
      <pc:sldChg chg="del">
        <pc:chgData name="Stolkey, Christopher D (US)" userId="30c5611c-0732-4775-9bd8-6ef1ad6bb54b" providerId="ADAL" clId="{0F9102D9-CFB5-474D-8A4A-62D8FEDA1CC9}" dt="2025-12-12T19:52:53.457" v="1" actId="47"/>
        <pc:sldMkLst>
          <pc:docMk/>
          <pc:sldMk cId="3932884336" sldId="301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3851908503" sldId="304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218562762" sldId="305"/>
        </pc:sldMkLst>
      </pc:sldChg>
      <pc:sldChg chg="del">
        <pc:chgData name="Stolkey, Christopher D (US)" userId="30c5611c-0732-4775-9bd8-6ef1ad6bb54b" providerId="ADAL" clId="{0F9102D9-CFB5-474D-8A4A-62D8FEDA1CC9}" dt="2025-12-12T19:52:51.323" v="0" actId="47"/>
        <pc:sldMkLst>
          <pc:docMk/>
          <pc:sldMk cId="2739008674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4BFE-3EA5-483F-B089-7FB4394BE06B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E9447-17A5-420D-A8BC-1B0A1C515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C747-BA85-6EEC-7B2F-65D16F157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AA34A-C762-4434-B53D-813E41FA8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A3E08-F85B-6E91-91E2-860D659E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6FE0-1E84-227C-39B3-DA77244E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6CD5-700B-E3E2-BD82-12662A60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B4D3-7E45-E5D8-0A0F-49A7A0BC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D0098-2597-7D61-FFE5-4D31CD6EF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3BBF-C227-0A22-F735-CCCAB8CA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F29A4-3375-9C30-68F2-133F88E7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6F7A1-7E2D-7157-7D71-99AD91BB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9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CD8DC-54FB-82BE-C879-CBCDE7DF1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C20EE-0EF4-ACF4-40EF-1FBDF62FB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FAE2-E62A-A8B6-2E2B-D14AFDC7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4D3E-31C7-3AC9-95A5-4122D121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6D4F5-D6DA-954D-14AC-8A2F6C2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8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F6B4-67C0-9AB4-A647-CD42AC52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0" y="365125"/>
            <a:ext cx="1019694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446B-A9CA-BF10-ECDB-433240215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17ED-24AE-AF32-AD2C-7796831D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F212-58C9-4E74-3839-3C550679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836DD-8C3A-E54F-32EF-3A745B50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2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E5C1-ECFB-4E12-2F00-B1FD2661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A886D-413F-56B6-4412-4B86C7EB8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F76E-E24D-E01C-76AA-A587DD6F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8333-6EFD-C1B8-C9B0-D4A14F6E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0F3BA-3E04-881E-F952-E9D29058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1A77-D2F9-93C0-AD97-D3F40321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CDC-8E50-CFB5-3AE3-B63479B64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0739D-1523-F546-24C8-055F634F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AA464-AF27-D958-4CED-9303FEA6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719B9-D03F-0EA5-B522-9228E41C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6BCEA-325D-83B0-A870-1B081AFE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7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8C61-9C67-84F1-BFF5-4D020F94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4D776-9081-6000-6CB0-349217DF2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9BE8A-7216-3325-7B3F-59BF29B7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BA184-0FF1-194E-0049-AC376536D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2466F-FA60-8B79-20FE-45E07FF2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E27C1-6F89-E6DB-4416-949A46D5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BB99A-3215-81A7-C518-A6B7CD83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02DA0-B036-D88F-9910-5F4999B9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9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601D-297C-95CB-6682-845899C0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722E7-4342-B7B3-2854-67978CDA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B4F5C-C160-E875-4064-D9848EE8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65CF3-3981-6A11-E16A-AFFE22D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4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EC343-D55B-B31C-D929-9A6B8EB0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9DA6B-E96F-000E-8AEF-B4B562CF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D91C5-E255-8492-26F7-4AB89510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9E5B-85CD-3115-3F7A-9B4C26A5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FD68-30B7-CB10-E543-86DFEFCA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FE967-2927-45A2-32C8-2E7807F42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AA754-8968-8B20-178A-4C25646A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52654-7269-4723-03AB-A38994EC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166E9-873A-113B-0E7C-E520E199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6554-BA08-1492-D9ED-01C6B896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962CD-7E3B-2B86-5C31-666DD8B49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68A90-3B5E-D243-AF8F-9AE3E9FD3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4508F-3D6E-F804-9711-54D8A5B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70B92-F810-F550-4E16-C7021D75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61D2-DF69-172B-7D9E-F48AF849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5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DD07D-7C55-1347-C0E8-D44CC5F9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AD16-ADD4-1194-469F-A7CFCB85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FB1A5-3C5E-89FA-166A-2CAB62E86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B0F16-B6A0-440D-9FEC-65C4A683C2FE}" type="datetimeFigureOut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5B1D5-FC8F-1544-EE87-D5A5AEF0A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7DB8-A9A3-6D45-B2E1-922397F1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626D6-817E-4C95-B3C6-8BC214830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CE61-7EE9-5C0A-568D-A9E5C551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person, computer&#10;&#10;AI-generated content may be incorrect.">
            <a:extLst>
              <a:ext uri="{FF2B5EF4-FFF2-40B4-BE49-F238E27FC236}">
                <a16:creationId xmlns:a16="http://schemas.microsoft.com/office/drawing/2014/main" id="{8E2C4C4B-5E7B-AF8F-DDC5-D6A67ED0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40C218-1B70-4550-86BB-EF4C565A507A}"/>
              </a:ext>
            </a:extLst>
          </p:cNvPr>
          <p:cNvSpPr/>
          <p:nvPr/>
        </p:nvSpPr>
        <p:spPr>
          <a:xfrm>
            <a:off x="-1" y="1803400"/>
            <a:ext cx="12188952" cy="5054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alpha val="54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EFC485-4BB5-BD96-7DBC-D56196D40D8D}"/>
              </a:ext>
            </a:extLst>
          </p:cNvPr>
          <p:cNvSpPr/>
          <p:nvPr/>
        </p:nvSpPr>
        <p:spPr>
          <a:xfrm>
            <a:off x="1963422" y="901699"/>
            <a:ext cx="8265156" cy="5054601"/>
          </a:xfrm>
          <a:prstGeom prst="roundRect">
            <a:avLst>
              <a:gd name="adj" fmla="val 5983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92D24-24BC-E146-D406-3E2FD31947DF}"/>
              </a:ext>
            </a:extLst>
          </p:cNvPr>
          <p:cNvSpPr txBox="1"/>
          <p:nvPr/>
        </p:nvSpPr>
        <p:spPr>
          <a:xfrm>
            <a:off x="3033086" y="1181100"/>
            <a:ext cx="61105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000" b="1" dirty="0">
                <a:solidFill>
                  <a:schemeClr val="accent1"/>
                </a:solidFill>
              </a:rPr>
              <a:t>Certificate of Completion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27C35-28D5-03F1-AE07-EB9B95B6807E}"/>
              </a:ext>
            </a:extLst>
          </p:cNvPr>
          <p:cNvSpPr txBox="1"/>
          <p:nvPr/>
        </p:nvSpPr>
        <p:spPr>
          <a:xfrm>
            <a:off x="5238721" y="1914407"/>
            <a:ext cx="169931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i="1" dirty="0">
                <a:solidFill>
                  <a:srgbClr val="000000"/>
                </a:solidFill>
              </a:rPr>
              <a:t>This certifies that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1DAAD-5A19-0866-D0D2-421B3E8FF254}"/>
              </a:ext>
            </a:extLst>
          </p:cNvPr>
          <p:cNvSpPr txBox="1"/>
          <p:nvPr/>
        </p:nvSpPr>
        <p:spPr>
          <a:xfrm>
            <a:off x="4018933" y="2704802"/>
            <a:ext cx="41388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200" b="1" dirty="0">
                <a:solidFill>
                  <a:srgbClr val="000000"/>
                </a:solidFill>
              </a:rPr>
              <a:t>[INSERT NAME HERE]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447BE-EAC7-5042-D5B7-3C4DD86ADF79}"/>
              </a:ext>
            </a:extLst>
          </p:cNvPr>
          <p:cNvSpPr txBox="1"/>
          <p:nvPr/>
        </p:nvSpPr>
        <p:spPr>
          <a:xfrm>
            <a:off x="2416250" y="3741419"/>
            <a:ext cx="73442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dirty="0">
                <a:solidFill>
                  <a:srgbClr val="000000"/>
                </a:solidFill>
              </a:rPr>
              <a:t>has successfully completed the training requirements set forth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24148-F547-E9EA-AB8C-93FF47F7108D}"/>
              </a:ext>
            </a:extLst>
          </p:cNvPr>
          <p:cNvSpPr txBox="1"/>
          <p:nvPr/>
        </p:nvSpPr>
        <p:spPr>
          <a:xfrm>
            <a:off x="3135999" y="4190980"/>
            <a:ext cx="59047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i="1" dirty="0">
                <a:solidFill>
                  <a:srgbClr val="000000"/>
                </a:solidFill>
              </a:rPr>
              <a:t>NISPOM 117.12(g)(1) for Insider Threat Program Personnel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E4EB3-6B8D-E9B4-1EB1-F1010DE960EC}"/>
              </a:ext>
            </a:extLst>
          </p:cNvPr>
          <p:cNvSpPr txBox="1"/>
          <p:nvPr/>
        </p:nvSpPr>
        <p:spPr>
          <a:xfrm>
            <a:off x="4250790" y="5295899"/>
            <a:ext cx="39070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600" dirty="0"/>
              <a:t>Date of Completion: 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0089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9c0489a-fc8c-4c0f-b981-b10463d2834b}" enabled="1" method="Privileged" siteId="{03b86c3a-8954-4d19-9522-e464fe9f22ce}" removed="0"/>
  <clbl:label id="{102d0191-eeae-4761-b1cb-1a83e86ef445}" enabled="0" method="" siteId="{102d0191-eeae-4761-b1cb-1a83e86ef4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29114</TotalTime>
  <Words>37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SAIC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LeBlanc, Jean-Pierre [US]</dc:creator>
  <cp:lastModifiedBy>Stolkey, Christopher D (US)</cp:lastModifiedBy>
  <cp:revision>23</cp:revision>
  <dcterms:created xsi:type="dcterms:W3CDTF">2025-05-27T18:08:20Z</dcterms:created>
  <dcterms:modified xsi:type="dcterms:W3CDTF">2025-12-12T19:52:58Z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7d32ece-d115-4b92-ac18-f48c5535bb57_Enabled">
    <vt:lpwstr>true</vt:lpwstr>
  </property>
  <property fmtid="{D5CDD505-2E9C-101B-9397-08002B2CF9AE}" pid="3" name="MSIP_Label_67d32ece-d115-4b92-ac18-f48c5535bb57_SetDate">
    <vt:lpwstr>2025-07-10T15:17:06Z</vt:lpwstr>
  </property>
  <property fmtid="{D5CDD505-2E9C-101B-9397-08002B2CF9AE}" pid="4" name="MSIP_Label_67d32ece-d115-4b92-ac18-f48c5535bb57_Method">
    <vt:lpwstr>Standard</vt:lpwstr>
  </property>
  <property fmtid="{D5CDD505-2E9C-101B-9397-08002B2CF9AE}" pid="5" name="MSIP_Label_67d32ece-d115-4b92-ac18-f48c5535bb57_Name">
    <vt:lpwstr>Public</vt:lpwstr>
  </property>
  <property fmtid="{D5CDD505-2E9C-101B-9397-08002B2CF9AE}" pid="6" name="MSIP_Label_67d32ece-d115-4b92-ac18-f48c5535bb57_SiteId">
    <vt:lpwstr>7932d891-b9cc-431d-be14-d43339fa1133</vt:lpwstr>
  </property>
  <property fmtid="{D5CDD505-2E9C-101B-9397-08002B2CF9AE}" pid="7" name="MSIP_Label_67d32ece-d115-4b92-ac18-f48c5535bb57_ActionId">
    <vt:lpwstr>f84050a7-73a6-4445-b3c9-9a0d7915df3b</vt:lpwstr>
  </property>
  <property fmtid="{D5CDD505-2E9C-101B-9397-08002B2CF9AE}" pid="8" name="MSIP_Label_67d32ece-d115-4b92-ac18-f48c5535bb57_ContentBits">
    <vt:lpwstr>0</vt:lpwstr>
  </property>
  <property fmtid="{D5CDD505-2E9C-101B-9397-08002B2CF9AE}" pid="9" name="MSIP_Label_67d32ece-d115-4b92-ac18-f48c5535bb57_Tag">
    <vt:lpwstr>10, 3, 0, 1</vt:lpwstr>
  </property>
</Properties>
</file>